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79" r:id="rId7"/>
    <p:sldId id="278" r:id="rId8"/>
    <p:sldId id="265" r:id="rId9"/>
    <p:sldId id="268" r:id="rId10"/>
    <p:sldId id="266" r:id="rId11"/>
    <p:sldId id="267" r:id="rId12"/>
    <p:sldId id="269" r:id="rId13"/>
    <p:sldId id="257" r:id="rId14"/>
    <p:sldId id="258" r:id="rId15"/>
    <p:sldId id="275" r:id="rId16"/>
    <p:sldId id="281" r:id="rId17"/>
    <p:sldId id="270" r:id="rId18"/>
    <p:sldId id="271" r:id="rId19"/>
    <p:sldId id="259" r:id="rId20"/>
    <p:sldId id="280" r:id="rId21"/>
    <p:sldId id="277" r:id="rId22"/>
  </p:sldIdLst>
  <p:sldSz cx="12192000" cy="6858000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473E1-29E9-4F33-9E4F-9BECFB7E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5B5B4-9E5C-42B2-8302-EE3319B1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1FD4-612B-4001-A9B2-AF1D54D9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4D7663-4F08-426E-B645-0D72BC09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E8D3D7-CA6B-4913-BB65-9A030909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0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8F294-5D9B-4B8B-A0E9-DB8FD949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EEAB74-2FF5-4BD3-A82F-5BD436D8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89FE80-662E-48D3-AA84-9B4C7ABB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93999-C852-4777-979F-A6A1FAD6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58ED4-5623-45F8-AEED-6059EE93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34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62386A-DE1B-41BF-9861-31242B4A8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883002-B356-43C3-85E5-13ED250FB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F5E7-D3F4-4EE8-86EA-E957F0E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DA3D8C-A4E3-461C-AD95-B9BD75AF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85178-0394-40B5-B19D-E17D7BE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7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07A6E-736B-4CBE-82C0-14D47D6D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806E8-100F-4683-AF20-73208204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7C00D-3779-4DBF-85C6-A45AE5BE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99C7D0-4443-449A-BCAF-E3A94DEA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47B92-0B8B-44E8-9211-E3A102E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5E93-AC23-438A-A2EB-A6A9438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D974E6-9049-4502-B205-435844EF0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593FF-A318-469A-A2AF-63DC47A4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8FA4E1-C81A-44E7-B87A-505D1A4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22F2D-6AE5-486A-9580-2E74E0FB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9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6965B-0FE7-4933-8539-B172C2F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C5ECA-A2DB-4FEF-88FF-5846E14E9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CBC66-3AC7-49D7-99E9-5131A150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20BB7-A513-4D95-B31D-D6FA043F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7D248C-1D66-4C4E-B59C-64FFFF88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CB6EA8-4F79-424B-8A9C-27006C96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B90E2-180A-4724-B7EC-9A8FF35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45914-01E7-468A-B557-423F65F4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0D3A5B-D9A8-4AD8-9093-873C99123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1868D7-F09A-45C1-938C-6BAD43D3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19EA4B-0F5C-46D6-89F2-581D85F8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AD0D97-0F0F-42FF-9196-D0695C98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82DD9C-D97D-43B9-AD32-7174688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56DB49-CA72-48E0-97A1-5324A50C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8C871-1F8F-4584-8D84-A9FCF025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599C5-FEA0-4058-98A1-C9853B07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0F3B9D-8132-4C22-ADF2-BEE445C3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4A5F73-58A3-443A-A49A-6E5597DC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C6F736-4D7C-4DAB-9A83-1E2507AC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E35D09-D68B-4215-8606-EDC27868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F0352-A5BD-42C1-9514-D41120A3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56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7C5F3-2D48-4BFD-B20C-048CC0B0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A70796-BACA-4C99-8976-0B4DAE84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D79F83-0E00-4355-B5A1-D6D8408D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F1305-E82E-471F-8F44-1C36FAEB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6A5AF2-ED82-44D5-AC10-58198B6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2D9DBC-4AF8-4AD0-A4E2-92CD5F71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7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792D3-ED95-4E2F-A146-43AC2437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79F27A-77A0-4573-A926-1B92933B7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C892B-A755-489C-8D27-0B8E0B4C8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6FA323-766C-422C-B45A-633DD11D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9999BF-A5D5-46DE-9BB4-105ABBA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3E67F-58AF-46A7-9219-31A1E722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CFA145-87F4-4D0F-A082-838675CD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0D74A4-E832-4A3C-B2C4-001D1550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A53DC-6AEC-430A-B7B1-378CF488C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B339-8AB0-4F10-8C72-392E7DBDE0C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6DEFD7-12F1-4E7C-9119-9FDBB0C96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D9BFA-6527-4E99-87C9-213BDCC4B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ssorcesarcosta.com.br/upload/imagens_upload/Manual_XSOFT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BFDACBA-5E32-4F15-9EB4-BBB729CD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219844"/>
            <a:ext cx="6496050" cy="46291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241794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32535DFE-F26A-4943-832F-4F924E36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BB6EC425-8605-4314-9022-856E2366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No campo ‘Adress’, na coluna ‘Value’ mude o endereço IP para 192.168.119.60 como ilustrado na figura abaixo. 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3A945729-4AA4-49A5-807D-62129B5C3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2362200"/>
          <a:ext cx="55816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82429" imgH="3343742" progId="Paint.Picture">
                  <p:embed/>
                </p:oleObj>
              </mc:Choice>
              <mc:Fallback>
                <p:oleObj name="Imagem de bitmap" r:id="rId2" imgW="5582429" imgH="3343742" progId="Paint.Picture">
                  <p:embed/>
                  <p:pic>
                    <p:nvPicPr>
                      <p:cNvPr id="7172" name="Object 9">
                        <a:extLst>
                          <a:ext uri="{FF2B5EF4-FFF2-40B4-BE49-F238E27FC236}">
                            <a16:creationId xmlns:a16="http://schemas.microsoft.com/office/drawing/2014/main" id="{D65D23B2-9A1E-46EE-8DC2-86571320A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362200"/>
                        <a:ext cx="558165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5">
            <a:extLst>
              <a:ext uri="{FF2B5EF4-FFF2-40B4-BE49-F238E27FC236}">
                <a16:creationId xmlns:a16="http://schemas.microsoft.com/office/drawing/2014/main" id="{3090D36F-77DD-4622-AA55-5C219DE7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021388"/>
            <a:ext cx="828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 err="1"/>
              <a:t>Obs</a:t>
            </a:r>
            <a:r>
              <a:rPr lang="pt-BR" altLang="pt-BR" sz="1800" dirty="0"/>
              <a:t>: Somente o CLP da bancada 2 – esquerda (professor)  utiliza o endereço IP 192.168.119.50.</a:t>
            </a:r>
          </a:p>
        </p:txBody>
      </p:sp>
    </p:spTree>
    <p:extLst>
      <p:ext uri="{BB962C8B-B14F-4D97-AF65-F5344CB8AC3E}">
        <p14:creationId xmlns:p14="http://schemas.microsoft.com/office/powerpoint/2010/main" val="8025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0C2BBF-5B3A-4B70-8386-7BE4E1B9FF14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F4B6D3-2B15-4606-9126-567DACAEEA92}"/>
              </a:ext>
            </a:extLst>
          </p:cNvPr>
          <p:cNvSpPr txBox="1"/>
          <p:nvPr/>
        </p:nvSpPr>
        <p:spPr>
          <a:xfrm>
            <a:off x="954156" y="1520328"/>
            <a:ext cx="1028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o endereço IP do CLP ligado na rede da sala 643;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 CLP. </a:t>
            </a:r>
          </a:p>
        </p:txBody>
      </p:sp>
    </p:spTree>
    <p:extLst>
      <p:ext uri="{BB962C8B-B14F-4D97-AF65-F5344CB8AC3E}">
        <p14:creationId xmlns:p14="http://schemas.microsoft.com/office/powerpoint/2010/main" val="421775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80A44D-0671-47ED-B4C3-7AED64C5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67" y="1504741"/>
            <a:ext cx="7361834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F4CD4C-C1A1-48D6-98BC-E67A70F00B42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6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54C3952A-6E54-4F69-B3BA-A26CC82D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81" y="2243614"/>
            <a:ext cx="6124575" cy="38481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224F9E-6E62-43F5-9401-7ED037CC9137}"/>
              </a:ext>
            </a:extLst>
          </p:cNvPr>
          <p:cNvSpPr txBox="1"/>
          <p:nvPr/>
        </p:nvSpPr>
        <p:spPr>
          <a:xfrm>
            <a:off x="993911" y="1504950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ENTRADAS DIGITAIS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7A9730-1F79-4BBD-9ACD-054C1C22CB19}"/>
              </a:ext>
            </a:extLst>
          </p:cNvPr>
          <p:cNvSpPr txBox="1"/>
          <p:nvPr/>
        </p:nvSpPr>
        <p:spPr>
          <a:xfrm>
            <a:off x="1457737" y="6091714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Entradas  disponíveis:   %I.0.0 a %I.0.7 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216BF4-DB35-4699-9D34-722EB627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CONECTANDO AS ENTRADAS DO RACK AO CLP</a:t>
            </a:r>
          </a:p>
        </p:txBody>
      </p:sp>
    </p:spTree>
    <p:extLst>
      <p:ext uri="{BB962C8B-B14F-4D97-AF65-F5344CB8AC3E}">
        <p14:creationId xmlns:p14="http://schemas.microsoft.com/office/powerpoint/2010/main" val="5069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C2F0F3A-A7A2-4E32-AAF4-632CF20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981075"/>
            <a:ext cx="7048500" cy="48958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796FC2-64B9-41EC-88FD-19FE353DAECE}"/>
              </a:ext>
            </a:extLst>
          </p:cNvPr>
          <p:cNvSpPr txBox="1"/>
          <p:nvPr/>
        </p:nvSpPr>
        <p:spPr>
          <a:xfrm>
            <a:off x="887895" y="1616765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SAÍDAS  DIGITAIS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166A8E-0FD2-489D-BF85-F9FE893D693E}"/>
              </a:ext>
            </a:extLst>
          </p:cNvPr>
          <p:cNvSpPr txBox="1"/>
          <p:nvPr/>
        </p:nvSpPr>
        <p:spPr>
          <a:xfrm>
            <a:off x="1616765" y="5841040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Saídas  disponíveis:   %Q.0.0 a %Q.0.5 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03131D-0A2B-4CB1-B640-0FC6BFCF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4" y="26635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CONECTANDO AS SAÍDAS DO RACK AO CLP</a:t>
            </a:r>
          </a:p>
        </p:txBody>
      </p:sp>
    </p:spTree>
    <p:extLst>
      <p:ext uri="{BB962C8B-B14F-4D97-AF65-F5344CB8AC3E}">
        <p14:creationId xmlns:p14="http://schemas.microsoft.com/office/powerpoint/2010/main" val="159217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4" y="266355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TRANSFERINDO O PROGRAMA PARA O CLP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2975A9-F40A-4ABF-A832-D18B8550A84E}"/>
              </a:ext>
            </a:extLst>
          </p:cNvPr>
          <p:cNvSpPr txBox="1"/>
          <p:nvPr/>
        </p:nvSpPr>
        <p:spPr>
          <a:xfrm>
            <a:off x="558697" y="207221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Log in no CLP.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AE867B9B-926C-47C9-A214-EF23855E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4" y="920785"/>
            <a:ext cx="9740347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b="1" dirty="0"/>
              <a:t>UMA VEZ QUE A REDE PC-CLP FOI CONFIGURADA E TESTADA PODE-SE TRANSFERIR O PROGRAMA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E4C49F-81F0-40FE-B04E-2D9A0B61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4" y="3085253"/>
            <a:ext cx="11393643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32" y="385624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ALTERAÇÕES NO PROGRAMA ON LINE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22A18F-AAED-44EF-931A-5851CA01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1" y="1388356"/>
            <a:ext cx="113173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F46C88-E3FE-4E84-8555-02DEDC9ABE36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5DD9323D-C750-4907-8930-AC6DB5CE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09" y="92078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1.o Passo: CONFIGURANDO a IHM  </a:t>
            </a:r>
            <a:endParaRPr lang="pt-BR" alt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1A11E3-492D-4F9F-84FA-46F3B6AB27D9}"/>
              </a:ext>
            </a:extLst>
          </p:cNvPr>
          <p:cNvSpPr txBox="1"/>
          <p:nvPr/>
        </p:nvSpPr>
        <p:spPr>
          <a:xfrm>
            <a:off x="583096" y="1590261"/>
            <a:ext cx="1127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configurar o IP da IHM, deve-se seguir os seguintes passos: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1. Conectar a IHM na rede;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 Energiza-la;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 Quando ela inicializar, Figura 1, seguir a seguinte configuração:</a:t>
            </a:r>
          </a:p>
          <a:p>
            <a:pPr marL="342900" indent="-342900"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– Settings – Control Panel – Network.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b. Mudar o IP e a máscara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sub-rede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c. Nesse caso não é necessário mudar o gateway;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285C7A-0B42-409B-9F5B-D6F716B7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991" y="2804697"/>
            <a:ext cx="5991225" cy="44291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714435-F5BB-4A85-BD9B-6770ABF7EDBE}"/>
              </a:ext>
            </a:extLst>
          </p:cNvPr>
          <p:cNvSpPr txBox="1"/>
          <p:nvPr/>
        </p:nvSpPr>
        <p:spPr>
          <a:xfrm>
            <a:off x="583096" y="198213"/>
            <a:ext cx="1021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Comunicação em Ethernet com IHM+CLP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>
            <a:extLst>
              <a:ext uri="{FF2B5EF4-FFF2-40B4-BE49-F238E27FC236}">
                <a16:creationId xmlns:a16="http://schemas.microsoft.com/office/drawing/2014/main" id="{DF6255B6-97F0-423F-B268-37B2CF6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17" y="152159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IHM  </a:t>
            </a:r>
            <a:endParaRPr lang="pt-BR" alt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0674A-96CC-4DC5-AB01-FF55DCF8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483" y="2792896"/>
            <a:ext cx="6064227" cy="3744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863781-DED1-4735-AA15-403A9AE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7" y="765000"/>
            <a:ext cx="6996239" cy="2664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61E95D-BDD1-4E73-A82F-F138C706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5" y="4241033"/>
            <a:ext cx="3895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5CFF3C-7F13-4BC9-AD97-270969C1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18" y="768418"/>
            <a:ext cx="10028763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8D6945-E3FD-4531-BC55-DB3313F294C0}"/>
              </a:ext>
            </a:extLst>
          </p:cNvPr>
          <p:cNvSpPr txBox="1"/>
          <p:nvPr/>
        </p:nvSpPr>
        <p:spPr>
          <a:xfrm>
            <a:off x="622852" y="1815548"/>
            <a:ext cx="106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baixar do site do professor, link abaixo a apostila “Manual do XSOFT”: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133D28-A8BC-45B6-ABDF-6BD992E8B6F3}"/>
              </a:ext>
            </a:extLst>
          </p:cNvPr>
          <p:cNvSpPr txBox="1"/>
          <p:nvPr/>
        </p:nvSpPr>
        <p:spPr>
          <a:xfrm>
            <a:off x="1417983" y="2872917"/>
            <a:ext cx="1088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http://professorcesarcosta.com.br/upload/imagens_upload/Manual_XSOFT.pdf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87719F-AC17-47A6-999F-F3265A9A4592}"/>
              </a:ext>
            </a:extLst>
          </p:cNvPr>
          <p:cNvSpPr txBox="1"/>
          <p:nvPr/>
        </p:nvSpPr>
        <p:spPr>
          <a:xfrm>
            <a:off x="622852" y="3519248"/>
            <a:ext cx="96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Manual XSOFT é o GUIA RÁPIDO DE PROGRAMAÇÃO do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para programação do CLP Eaton, da linha XC200, que utilizaremos em nosso Laboratório.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F72C7A-3D4F-453B-81E6-250EEB23E3C8}"/>
              </a:ext>
            </a:extLst>
          </p:cNvPr>
          <p:cNvSpPr txBox="1"/>
          <p:nvPr/>
        </p:nvSpPr>
        <p:spPr>
          <a:xfrm>
            <a:off x="622852" y="5142054"/>
            <a:ext cx="96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utilizar 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está instalado nos microcomputadores da sala 643, ou solicitar o professor uma cópia para instalação no seu Notebook.</a:t>
            </a:r>
          </a:p>
        </p:txBody>
      </p:sp>
    </p:spTree>
    <p:extLst>
      <p:ext uri="{BB962C8B-B14F-4D97-AF65-F5344CB8AC3E}">
        <p14:creationId xmlns:p14="http://schemas.microsoft.com/office/powerpoint/2010/main" val="118211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180218-EFEC-43EE-B5C1-9EECF6CCBC4C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5232B7-FD4B-4227-8762-91D6278FA2FD}"/>
              </a:ext>
            </a:extLst>
          </p:cNvPr>
          <p:cNvSpPr txBox="1"/>
          <p:nvPr/>
        </p:nvSpPr>
        <p:spPr>
          <a:xfrm>
            <a:off x="954156" y="1520328"/>
            <a:ext cx="1028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cada endereço IP da IHM ligada na rede da sala 643;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PC, IHM e CLP. </a:t>
            </a:r>
          </a:p>
        </p:txBody>
      </p:sp>
    </p:spTree>
    <p:extLst>
      <p:ext uri="{BB962C8B-B14F-4D97-AF65-F5344CB8AC3E}">
        <p14:creationId xmlns:p14="http://schemas.microsoft.com/office/powerpoint/2010/main" val="428596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7C39DC-F639-4A1C-B07C-613F1DA6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67" y="1504741"/>
            <a:ext cx="7361834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C63C6C7-DC88-4FF0-A6ED-0B89B4468C1A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2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905CDD-6BFA-425E-A496-6011C66D432C}"/>
              </a:ext>
            </a:extLst>
          </p:cNvPr>
          <p:cNvSpPr txBox="1"/>
          <p:nvPr/>
        </p:nvSpPr>
        <p:spPr>
          <a:xfrm>
            <a:off x="622852" y="1391479"/>
            <a:ext cx="106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seguir o Manual passo a passo e implementar no Software os seguintes passos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89CAC-C415-41A7-B09F-4010F305916C}"/>
              </a:ext>
            </a:extLst>
          </p:cNvPr>
          <p:cNvSpPr txBox="1"/>
          <p:nvPr/>
        </p:nvSpPr>
        <p:spPr>
          <a:xfrm>
            <a:off x="834887" y="2637183"/>
            <a:ext cx="10628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um novo projeto;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Configurar o Hardware;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os arquivos fontes necessários (POU);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as Variáveis;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a lógica do programa;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blocos de função e /ou funções;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Compilar o programa;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os testes;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Configurar as telas / ferramentas de visualização;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o comissionamento da máquina;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Transferir o programa para o CLP;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Armazenar os programas fontes no CLP. </a:t>
            </a:r>
          </a:p>
        </p:txBody>
      </p:sp>
    </p:spTree>
    <p:extLst>
      <p:ext uri="{BB962C8B-B14F-4D97-AF65-F5344CB8AC3E}">
        <p14:creationId xmlns:p14="http://schemas.microsoft.com/office/powerpoint/2010/main" val="5764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3DAC67-8F26-4BD7-AB57-9A81E9CE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8" y="1736035"/>
            <a:ext cx="2771775" cy="38766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702F8B-8908-48D0-8E3E-F8A568FAEF76}"/>
              </a:ext>
            </a:extLst>
          </p:cNvPr>
          <p:cNvSpPr/>
          <p:nvPr/>
        </p:nvSpPr>
        <p:spPr>
          <a:xfrm>
            <a:off x="808383" y="1736035"/>
            <a:ext cx="10866780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C7BB70-FDBA-41BC-AD08-87FCB69C5E40}"/>
              </a:ext>
            </a:extLst>
          </p:cNvPr>
          <p:cNvCxnSpPr/>
          <p:nvPr/>
        </p:nvCxnSpPr>
        <p:spPr>
          <a:xfrm>
            <a:off x="4625009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1DE7793-B25C-46F2-B61C-3D9F89E6B62C}"/>
              </a:ext>
            </a:extLst>
          </p:cNvPr>
          <p:cNvCxnSpPr/>
          <p:nvPr/>
        </p:nvCxnSpPr>
        <p:spPr>
          <a:xfrm>
            <a:off x="1664908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B28597-F7ED-47FC-9E66-9C782717B6BE}"/>
              </a:ext>
            </a:extLst>
          </p:cNvPr>
          <p:cNvSpPr txBox="1"/>
          <p:nvPr/>
        </p:nvSpPr>
        <p:spPr>
          <a:xfrm>
            <a:off x="927652" y="2173357"/>
            <a:ext cx="7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6B0AC4-CFAA-48B4-9D04-FC4D3C4E909B}"/>
              </a:ext>
            </a:extLst>
          </p:cNvPr>
          <p:cNvSpPr txBox="1"/>
          <p:nvPr/>
        </p:nvSpPr>
        <p:spPr>
          <a:xfrm>
            <a:off x="1020417" y="1179443"/>
            <a:ext cx="36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XC-CPU201-EC512K-8DI-6DO-XV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04AA16-E563-4114-BF1E-E6E693038937}"/>
              </a:ext>
            </a:extLst>
          </p:cNvPr>
          <p:cNvSpPr txBox="1"/>
          <p:nvPr/>
        </p:nvSpPr>
        <p:spPr>
          <a:xfrm>
            <a:off x="2040835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0</a:t>
            </a:r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C142E5B-28B1-4872-97A7-4C6FF51C8125}"/>
              </a:ext>
            </a:extLst>
          </p:cNvPr>
          <p:cNvCxnSpPr/>
          <p:nvPr/>
        </p:nvCxnSpPr>
        <p:spPr>
          <a:xfrm>
            <a:off x="7885042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4E227B-F38D-464E-B8EF-15A6F567FD54}"/>
              </a:ext>
            </a:extLst>
          </p:cNvPr>
          <p:cNvSpPr txBox="1"/>
          <p:nvPr/>
        </p:nvSpPr>
        <p:spPr>
          <a:xfrm>
            <a:off x="5155096" y="577708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2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65059C-AF8A-44A3-AB41-6E5ACCAB8833}"/>
              </a:ext>
            </a:extLst>
          </p:cNvPr>
          <p:cNvSpPr txBox="1"/>
          <p:nvPr/>
        </p:nvSpPr>
        <p:spPr>
          <a:xfrm>
            <a:off x="6811618" y="5728026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3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D804FA-8BA0-426A-8EB5-D28C892A72F3}"/>
              </a:ext>
            </a:extLst>
          </p:cNvPr>
          <p:cNvSpPr txBox="1"/>
          <p:nvPr/>
        </p:nvSpPr>
        <p:spPr>
          <a:xfrm>
            <a:off x="8468139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4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0FC061-75AF-4A0C-9CDA-E37B62F88C16}"/>
              </a:ext>
            </a:extLst>
          </p:cNvPr>
          <p:cNvSpPr txBox="1"/>
          <p:nvPr/>
        </p:nvSpPr>
        <p:spPr>
          <a:xfrm>
            <a:off x="10356572" y="5760628"/>
            <a:ext cx="17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Slot 5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80BFDE-4247-43E9-AB6C-8334D448F367}"/>
              </a:ext>
            </a:extLst>
          </p:cNvPr>
          <p:cNvSpPr txBox="1"/>
          <p:nvPr/>
        </p:nvSpPr>
        <p:spPr>
          <a:xfrm>
            <a:off x="9633245" y="2358022"/>
            <a:ext cx="461665" cy="262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           XIOC-16DO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2E43A4D-D246-47C8-B1CF-E06B543EA16F}"/>
              </a:ext>
            </a:extLst>
          </p:cNvPr>
          <p:cNvSpPr txBox="1"/>
          <p:nvPr/>
        </p:nvSpPr>
        <p:spPr>
          <a:xfrm>
            <a:off x="6142381" y="3093591"/>
            <a:ext cx="461665" cy="2015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XIOC-16DI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7646BD-B758-489E-AD16-0495F634BE85}"/>
              </a:ext>
            </a:extLst>
          </p:cNvPr>
          <p:cNvSpPr txBox="1"/>
          <p:nvPr/>
        </p:nvSpPr>
        <p:spPr>
          <a:xfrm>
            <a:off x="5155096" y="2040835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Entradas Digitais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D6F5A8A-1AEF-47F9-ADE2-0441816C0E29}"/>
              </a:ext>
            </a:extLst>
          </p:cNvPr>
          <p:cNvSpPr txBox="1"/>
          <p:nvPr/>
        </p:nvSpPr>
        <p:spPr>
          <a:xfrm>
            <a:off x="8575562" y="2039970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Saidas   Digitais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91A1E-18D7-43CD-A87B-9C539959237D}"/>
              </a:ext>
            </a:extLst>
          </p:cNvPr>
          <p:cNvSpPr txBox="1"/>
          <p:nvPr/>
        </p:nvSpPr>
        <p:spPr>
          <a:xfrm>
            <a:off x="5152423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IX2.0</a:t>
            </a:r>
          </a:p>
          <a:p>
            <a:r>
              <a:rPr lang="en-US" dirty="0"/>
              <a:t>IX2.1</a:t>
            </a:r>
          </a:p>
          <a:p>
            <a:r>
              <a:rPr lang="en-US" dirty="0"/>
              <a:t>IX2.2</a:t>
            </a:r>
          </a:p>
          <a:p>
            <a:r>
              <a:rPr lang="en-US" dirty="0"/>
              <a:t>IX2.3</a:t>
            </a:r>
          </a:p>
          <a:p>
            <a:r>
              <a:rPr lang="en-US" dirty="0"/>
              <a:t>IX2.4</a:t>
            </a:r>
          </a:p>
          <a:p>
            <a:r>
              <a:rPr lang="en-US" dirty="0"/>
              <a:t>IX2.5</a:t>
            </a:r>
          </a:p>
          <a:p>
            <a:r>
              <a:rPr lang="en-US" dirty="0"/>
              <a:t>IX2.6</a:t>
            </a:r>
          </a:p>
          <a:p>
            <a:r>
              <a:rPr lang="en-US" dirty="0"/>
              <a:t>IX2.7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F4FB926-4B67-4715-946D-FED603B1034C}"/>
              </a:ext>
            </a:extLst>
          </p:cNvPr>
          <p:cNvSpPr txBox="1"/>
          <p:nvPr/>
        </p:nvSpPr>
        <p:spPr>
          <a:xfrm>
            <a:off x="6833538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IX3.0</a:t>
            </a:r>
          </a:p>
          <a:p>
            <a:r>
              <a:rPr lang="en-US" dirty="0"/>
              <a:t>IX3.1</a:t>
            </a:r>
          </a:p>
          <a:p>
            <a:r>
              <a:rPr lang="en-US" dirty="0"/>
              <a:t>IX3.2</a:t>
            </a:r>
          </a:p>
          <a:p>
            <a:r>
              <a:rPr lang="en-US" dirty="0"/>
              <a:t>IX3.3</a:t>
            </a:r>
          </a:p>
          <a:p>
            <a:r>
              <a:rPr lang="en-US" dirty="0"/>
              <a:t>IX3.4</a:t>
            </a:r>
          </a:p>
          <a:p>
            <a:r>
              <a:rPr lang="en-US" dirty="0"/>
              <a:t>IX3.5</a:t>
            </a:r>
          </a:p>
          <a:p>
            <a:r>
              <a:rPr lang="en-US" dirty="0"/>
              <a:t>IX3.6</a:t>
            </a:r>
          </a:p>
          <a:p>
            <a:r>
              <a:rPr lang="en-US" dirty="0"/>
              <a:t>IX3.7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319ADC-527D-45D6-82CB-7C9885722BBB}"/>
              </a:ext>
            </a:extLst>
          </p:cNvPr>
          <p:cNvSpPr txBox="1"/>
          <p:nvPr/>
        </p:nvSpPr>
        <p:spPr>
          <a:xfrm>
            <a:off x="8352248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IX4.0</a:t>
            </a:r>
          </a:p>
          <a:p>
            <a:r>
              <a:rPr lang="en-US" dirty="0"/>
              <a:t>IX4.1</a:t>
            </a:r>
          </a:p>
          <a:p>
            <a:r>
              <a:rPr lang="en-US" dirty="0"/>
              <a:t>IX4.2</a:t>
            </a:r>
          </a:p>
          <a:p>
            <a:r>
              <a:rPr lang="en-US" dirty="0"/>
              <a:t>IX4.3</a:t>
            </a:r>
          </a:p>
          <a:p>
            <a:r>
              <a:rPr lang="en-US" dirty="0"/>
              <a:t>IX4.4</a:t>
            </a:r>
          </a:p>
          <a:p>
            <a:r>
              <a:rPr lang="en-US" dirty="0"/>
              <a:t>IX4.5</a:t>
            </a:r>
          </a:p>
          <a:p>
            <a:r>
              <a:rPr lang="en-US" dirty="0"/>
              <a:t>IX4.6</a:t>
            </a:r>
          </a:p>
          <a:p>
            <a:r>
              <a:rPr lang="en-US" dirty="0"/>
              <a:t>IX4.7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359DF5-2433-43EC-8985-67A1923CAE43}"/>
              </a:ext>
            </a:extLst>
          </p:cNvPr>
          <p:cNvSpPr txBox="1"/>
          <p:nvPr/>
        </p:nvSpPr>
        <p:spPr>
          <a:xfrm>
            <a:off x="10774559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IX5.0</a:t>
            </a:r>
          </a:p>
          <a:p>
            <a:r>
              <a:rPr lang="en-US" dirty="0"/>
              <a:t>IX5.1</a:t>
            </a:r>
          </a:p>
          <a:p>
            <a:r>
              <a:rPr lang="en-US" dirty="0"/>
              <a:t>IX5.2</a:t>
            </a:r>
          </a:p>
          <a:p>
            <a:r>
              <a:rPr lang="en-US" dirty="0"/>
              <a:t>IX5.3</a:t>
            </a:r>
          </a:p>
          <a:p>
            <a:r>
              <a:rPr lang="en-US" dirty="0"/>
              <a:t>IX5.4</a:t>
            </a:r>
          </a:p>
          <a:p>
            <a:r>
              <a:rPr lang="en-US" dirty="0"/>
              <a:t>IX5.5</a:t>
            </a:r>
          </a:p>
          <a:p>
            <a:r>
              <a:rPr lang="en-US" dirty="0"/>
              <a:t>IX5.6</a:t>
            </a:r>
          </a:p>
          <a:p>
            <a:r>
              <a:rPr lang="en-US" dirty="0"/>
              <a:t>IX5.7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DD99D7-821F-48B9-B51F-0B960A2A59C1}"/>
              </a:ext>
            </a:extLst>
          </p:cNvPr>
          <p:cNvSpPr txBox="1"/>
          <p:nvPr/>
        </p:nvSpPr>
        <p:spPr>
          <a:xfrm>
            <a:off x="3558207" y="580256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1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F2BA35-2512-4085-BE6C-A173CBFDFDEF}"/>
              </a:ext>
            </a:extLst>
          </p:cNvPr>
          <p:cNvSpPr txBox="1"/>
          <p:nvPr/>
        </p:nvSpPr>
        <p:spPr>
          <a:xfrm>
            <a:off x="808383" y="397565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CLP </a:t>
            </a:r>
          </a:p>
        </p:txBody>
      </p:sp>
    </p:spTree>
    <p:extLst>
      <p:ext uri="{BB962C8B-B14F-4D97-AF65-F5344CB8AC3E}">
        <p14:creationId xmlns:p14="http://schemas.microsoft.com/office/powerpoint/2010/main" val="320110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BA1459-E8B3-44F2-8994-42E7D716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909637"/>
            <a:ext cx="72294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7E436-41A0-474D-9495-5327602F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89" y="2204830"/>
            <a:ext cx="7242417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8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FE5CF61E-ACEE-4F9D-9B78-C271D5FB9327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Conexão do PC ao CLP </a:t>
            </a:r>
          </a:p>
        </p:txBody>
      </p:sp>
      <p:sp>
        <p:nvSpPr>
          <p:cNvPr id="25" name="Retângulo 4">
            <a:extLst>
              <a:ext uri="{FF2B5EF4-FFF2-40B4-BE49-F238E27FC236}">
                <a16:creationId xmlns:a16="http://schemas.microsoft.com/office/drawing/2014/main" id="{B5D09A8C-FD1C-4C21-8A28-4415B44C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09" y="92078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REDE PC-CLP</a:t>
            </a:r>
            <a:endParaRPr lang="pt-BR" altLang="pt-BR" sz="2000" dirty="0"/>
          </a:p>
        </p:txBody>
      </p:sp>
      <p:sp>
        <p:nvSpPr>
          <p:cNvPr id="26" name="Retângulo 4">
            <a:extLst>
              <a:ext uri="{FF2B5EF4-FFF2-40B4-BE49-F238E27FC236}">
                <a16:creationId xmlns:a16="http://schemas.microsoft.com/office/drawing/2014/main" id="{F0BC6095-4EC3-4EF2-9FDC-7D9778F6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34" y="2351123"/>
            <a:ext cx="419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altLang="pt-BR" sz="2000" dirty="0"/>
              <a:t>Antes de iniciar a configuração do software, verifique se o cabo de rede que liga o PC e o CLP está devidamente conectado.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No menu principal selecione Online/Communication </a:t>
            </a:r>
            <a:r>
              <a:rPr lang="pt-BR" altLang="pt-BR" sz="2000" dirty="0" err="1"/>
              <a:t>Parameters</a:t>
            </a:r>
            <a:r>
              <a:rPr lang="pt-BR" altLang="pt-BR" sz="2000" dirty="0"/>
              <a:t> como mostrado na imagem ao 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9CC92607-034F-438E-A6B2-0883A7E95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3209" y="1590710"/>
          <a:ext cx="44577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458322" imgH="5106113" progId="Paint.Picture">
                  <p:embed/>
                </p:oleObj>
              </mc:Choice>
              <mc:Fallback>
                <p:oleObj name="Imagem de bitmap" r:id="rId2" imgW="4458322" imgH="5106113" progId="Paint.Picture">
                  <p:embed/>
                  <p:pic>
                    <p:nvPicPr>
                      <p:cNvPr id="28" name="Object 7">
                        <a:extLst>
                          <a:ext uri="{FF2B5EF4-FFF2-40B4-BE49-F238E27FC236}">
                            <a16:creationId xmlns:a16="http://schemas.microsoft.com/office/drawing/2014/main" id="{9CC92607-034F-438E-A6B2-0883A7E95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209" y="1590710"/>
                        <a:ext cx="44577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90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61F705BC-73E0-45A8-ADD6-2EF7AE59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</a:t>
            </a:r>
            <a:r>
              <a:rPr lang="pt-BR" altLang="pt-BR" sz="2000" b="1"/>
              <a:t>CONFIGURANDO A REDE PC-CLP</a:t>
            </a: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12B3A4C1-654C-41EB-B5D2-520E57B5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/>
              <a:t> </a:t>
            </a:r>
            <a:r>
              <a:rPr lang="pt-BR" altLang="pt-BR" sz="2000"/>
              <a:t>Na tela communication parameters clique no botão “New...” como indicado na figura abaixo. 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E89D250-B7A0-49FC-AF5A-BDA2E008C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362200"/>
          <a:ext cx="55721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71429" imgH="3343742" progId="Paint.Picture">
                  <p:embed/>
                </p:oleObj>
              </mc:Choice>
              <mc:Fallback>
                <p:oleObj name="Imagem de bitmap" r:id="rId2" imgW="5571429" imgH="3343742" progId="Paint.Picture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6E9050E3-C636-49AB-B28C-8A84ED9FC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557212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49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ABEDD825-AC60-487B-82EF-292DE6DC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</a:t>
            </a:r>
            <a:r>
              <a:rPr lang="pt-BR" altLang="pt-BR" sz="2000" b="1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8AE4FEFB-D002-4674-82D4-F9F8FD4B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Agora na janela que se abriu, iremos selecionar Tcp/Ip (Level 2 Route) e clicar em OK.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7EBF4F8-3066-4097-BE19-990A9C172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114550"/>
          <a:ext cx="56673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668166" imgH="4514286" progId="Paint.Picture">
                  <p:embed/>
                </p:oleObj>
              </mc:Choice>
              <mc:Fallback>
                <p:oleObj name="Imagem de bitmap" r:id="rId2" imgW="5668166" imgH="4514286" progId="Paint.Picture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62DCD6D9-BE72-4799-BD15-46BFF7A40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4550"/>
                        <a:ext cx="56673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615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822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45</cp:revision>
  <cp:lastPrinted>2019-04-11T02:01:55Z</cp:lastPrinted>
  <dcterms:created xsi:type="dcterms:W3CDTF">2019-04-10T17:08:30Z</dcterms:created>
  <dcterms:modified xsi:type="dcterms:W3CDTF">2023-08-23T18:41:36Z</dcterms:modified>
</cp:coreProperties>
</file>